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9" r:id="rId4"/>
    <p:sldId id="261" r:id="rId5"/>
    <p:sldId id="290" r:id="rId6"/>
    <p:sldId id="262" r:id="rId7"/>
    <p:sldId id="264" r:id="rId8"/>
    <p:sldId id="265" r:id="rId9"/>
    <p:sldId id="267" r:id="rId10"/>
    <p:sldId id="266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7" r:id="rId19"/>
    <p:sldId id="291" r:id="rId20"/>
    <p:sldId id="279" r:id="rId21"/>
    <p:sldId id="280" r:id="rId22"/>
    <p:sldId id="282" r:id="rId23"/>
    <p:sldId id="284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287" r:id="rId4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AEDE-88DA-479B-B5A5-0FB06C57FC1F}" type="datetimeFigureOut">
              <a:rPr lang="da-DK" smtClean="0"/>
              <a:pPr/>
              <a:t>12-09-2011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D4FD-A53F-477D-A839-FAA0AC785E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AEDE-88DA-479B-B5A5-0FB06C57FC1F}" type="datetimeFigureOut">
              <a:rPr lang="da-DK" smtClean="0"/>
              <a:pPr/>
              <a:t>12-09-2011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D4FD-A53F-477D-A839-FAA0AC785E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AEDE-88DA-479B-B5A5-0FB06C57FC1F}" type="datetimeFigureOut">
              <a:rPr lang="da-DK" smtClean="0"/>
              <a:pPr/>
              <a:t>12-09-2011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D4FD-A53F-477D-A839-FAA0AC785E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AEDE-88DA-479B-B5A5-0FB06C57FC1F}" type="datetimeFigureOut">
              <a:rPr lang="da-DK" smtClean="0"/>
              <a:pPr/>
              <a:t>12-09-2011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D4FD-A53F-477D-A839-FAA0AC785E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AEDE-88DA-479B-B5A5-0FB06C57FC1F}" type="datetimeFigureOut">
              <a:rPr lang="da-DK" smtClean="0"/>
              <a:pPr/>
              <a:t>12-09-2011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D4FD-A53F-477D-A839-FAA0AC785E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AEDE-88DA-479B-B5A5-0FB06C57FC1F}" type="datetimeFigureOut">
              <a:rPr lang="da-DK" smtClean="0"/>
              <a:pPr/>
              <a:t>12-09-2011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D4FD-A53F-477D-A839-FAA0AC785E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AEDE-88DA-479B-B5A5-0FB06C57FC1F}" type="datetimeFigureOut">
              <a:rPr lang="da-DK" smtClean="0"/>
              <a:pPr/>
              <a:t>12-09-2011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D4FD-A53F-477D-A839-FAA0AC785E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AEDE-88DA-479B-B5A5-0FB06C57FC1F}" type="datetimeFigureOut">
              <a:rPr lang="da-DK" smtClean="0"/>
              <a:pPr/>
              <a:t>12-09-2011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D4FD-A53F-477D-A839-FAA0AC785E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AEDE-88DA-479B-B5A5-0FB06C57FC1F}" type="datetimeFigureOut">
              <a:rPr lang="da-DK" smtClean="0"/>
              <a:pPr/>
              <a:t>12-09-2011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D4FD-A53F-477D-A839-FAA0AC785E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AEDE-88DA-479B-B5A5-0FB06C57FC1F}" type="datetimeFigureOut">
              <a:rPr lang="da-DK" smtClean="0"/>
              <a:pPr/>
              <a:t>12-09-2011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D4FD-A53F-477D-A839-FAA0AC785E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AEDE-88DA-479B-B5A5-0FB06C57FC1F}" type="datetimeFigureOut">
              <a:rPr lang="da-DK" smtClean="0"/>
              <a:pPr/>
              <a:t>12-09-2011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D4FD-A53F-477D-A839-FAA0AC785E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2AEDE-88DA-479B-B5A5-0FB06C57FC1F}" type="datetimeFigureOut">
              <a:rPr lang="da-DK" smtClean="0"/>
              <a:pPr/>
              <a:t>12-09-2011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DD4FD-A53F-477D-A839-FAA0AC785E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kemcfarlane.co.uk/" TargetMode="External"/><Relationship Id="rId2" Type="http://schemas.openxmlformats.org/officeDocument/2006/relationships/hyperlink" Target="http://www.charliewaite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damburtonphotography.com/" TargetMode="External"/><Relationship Id="rId4" Type="http://schemas.openxmlformats.org/officeDocument/2006/relationships/hyperlink" Target="http://www.markgray.com.au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BB0337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43999" cy="6100762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1043608" y="1196752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</a:t>
            </a:r>
            <a:r>
              <a:rPr lang="da-DK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2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VAND</a:t>
            </a:r>
            <a:endParaRPr kumimoji="0" lang="da-DK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Undertitel 2"/>
          <p:cNvSpPr txBox="1">
            <a:spLocks/>
          </p:cNvSpPr>
          <p:nvPr/>
        </p:nvSpPr>
        <p:spPr>
          <a:xfrm>
            <a:off x="4139952" y="4653136"/>
            <a:ext cx="4608512" cy="175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a-DK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LANDSKAB OG MENNESKER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 </a:t>
            </a:r>
            <a:r>
              <a:rPr lang="da-DK" dirty="0" smtClean="0">
                <a:solidFill>
                  <a:schemeClr val="bg1"/>
                </a:solidFill>
              </a:rPr>
              <a:t>SEP.</a:t>
            </a:r>
            <a:r>
              <a:rPr kumimoji="0" lang="da-DK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11. OKT. 2011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4" name="Billede 3" descr="First%20light%20Loch%20Druidibe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133475"/>
            <a:ext cx="3048000" cy="45910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4" name="Billede 3" descr="Floating%20seawe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3800" y="254000"/>
            <a:ext cx="4216400" cy="635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4" name="Billede 3" descr="Grimsta%20Shetl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3800" y="254000"/>
            <a:ext cx="4216400" cy="6350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4" name="Billede 3" descr="Infinity%20Saltburn%20p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87" y="2000250"/>
            <a:ext cx="5000625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5" name="Billede 4" descr="Moonset%20South%20U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00" y="254000"/>
            <a:ext cx="5080000" cy="6350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4" name="Billede 3" descr="Ripples%20and%20grey%20South%20U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0" y="254000"/>
            <a:ext cx="6350000" cy="6350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4" name="Billede 3" descr="Seaweed%20and%20rain%20Allonb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3800" y="254000"/>
            <a:ext cx="4216400" cy="6350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4" name="Billede 3" descr="Souter%20arch%20So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0" y="1847850"/>
            <a:ext cx="4762500" cy="31623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4" name="Billede 3" descr="Untitled%20North%20U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133475"/>
            <a:ext cx="3048000" cy="45910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sp>
        <p:nvSpPr>
          <p:cNvPr id="3" name="Rektangel 2"/>
          <p:cNvSpPr/>
          <p:nvPr/>
        </p:nvSpPr>
        <p:spPr>
          <a:xfrm>
            <a:off x="179512" y="2420888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MARK GRAY</a:t>
            </a:r>
            <a:endParaRPr lang="da-D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sp>
        <p:nvSpPr>
          <p:cNvPr id="3" name="Rektangel 2"/>
          <p:cNvSpPr/>
          <p:nvPr/>
        </p:nvSpPr>
        <p:spPr>
          <a:xfrm>
            <a:off x="179512" y="764704"/>
            <a:ext cx="87849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ctr">
              <a:lnSpc>
                <a:spcPct val="200000"/>
              </a:lnSpc>
              <a:spcBef>
                <a:spcPct val="0"/>
              </a:spcBef>
              <a:defRPr/>
            </a:pPr>
            <a:r>
              <a:rPr lang="da-DK" sz="4000" b="1" dirty="0" smtClean="0">
                <a:solidFill>
                  <a:schemeClr val="accent3">
                    <a:lumMod val="75000"/>
                  </a:schemeClr>
                </a:solidFill>
              </a:rPr>
              <a:t>OPGAVE 1</a:t>
            </a:r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GENRE : LANDSSKAB</a:t>
            </a:r>
          </a:p>
          <a:p>
            <a:pPr marL="742950" lvl="0" indent="-742950" algn="ctr">
              <a:spcBef>
                <a:spcPct val="0"/>
              </a:spcBef>
              <a:defRPr/>
            </a:pPr>
            <a:endParaRPr lang="da-DK" dirty="0" smtClean="0"/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HVORFOR ER VI SÅ BETAGET AF TRÆER?</a:t>
            </a:r>
            <a:br>
              <a:rPr lang="da-DK" dirty="0" smtClean="0"/>
            </a:br>
            <a:r>
              <a:rPr lang="da-DK" dirty="0" smtClean="0"/>
              <a:t>ER DET LET AT TAGE BILLEDER AF TRÆER?</a:t>
            </a:r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HVILKE STEMNINGER KAN MAN SKABE MED TRÆER?</a:t>
            </a:r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HVAD SKAL MAN VÆRE OPMÆRKSOM PÅ NÅR MAN FOTOGRAFERE TRÆER?</a:t>
            </a:r>
          </a:p>
          <a:p>
            <a:pPr marL="742950" lvl="0" indent="-742950" algn="ctr">
              <a:spcBef>
                <a:spcPct val="0"/>
              </a:spcBef>
              <a:defRPr/>
            </a:pPr>
            <a:endParaRPr lang="da-DK" dirty="0" smtClean="0"/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CRIT AF JERES BILLEDER – DET GODE OG DET MINDRE GODE</a:t>
            </a:r>
          </a:p>
          <a:p>
            <a:pPr marL="742950" lvl="0" indent="-742950" algn="ctr">
              <a:lnSpc>
                <a:spcPct val="200000"/>
              </a:lnSpc>
              <a:spcBef>
                <a:spcPct val="0"/>
              </a:spcBef>
              <a:defRPr/>
            </a:pPr>
            <a:endParaRPr lang="da-DK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4" name="Billede 3" descr="aftergl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7571" y="0"/>
            <a:ext cx="22888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4" name="Billede 3" descr="blue-cal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1919287"/>
            <a:ext cx="9048750" cy="30194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4" name="Billede 3" descr="kaleidosco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1919287"/>
            <a:ext cx="9048750" cy="30194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4" name="Billede 3" descr="pathway-to-heav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2349"/>
            <a:ext cx="9144000" cy="305330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4" name="Billede 3" descr="reef-dream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6325"/>
            <a:ext cx="9144000" cy="30453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4" name="Billede 3" descr="sacred-waterho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2349"/>
            <a:ext cx="9144000" cy="305330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3" name="Billede 2" descr="sand-cay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1919287"/>
            <a:ext cx="9048750" cy="301942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sp>
        <p:nvSpPr>
          <p:cNvPr id="4" name="Rektangel 3"/>
          <p:cNvSpPr/>
          <p:nvPr/>
        </p:nvSpPr>
        <p:spPr>
          <a:xfrm>
            <a:off x="179512" y="2420888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ADAM BURTON</a:t>
            </a:r>
            <a:endParaRPr lang="da-DK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3" name="Billede 2" descr="AB0154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0" y="857250"/>
            <a:ext cx="3429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3" name="Billede 2" descr="AB0154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395412"/>
            <a:ext cx="6096000" cy="4067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sp>
        <p:nvSpPr>
          <p:cNvPr id="4" name="Rektangel 3"/>
          <p:cNvSpPr/>
          <p:nvPr/>
        </p:nvSpPr>
        <p:spPr>
          <a:xfrm>
            <a:off x="179512" y="764704"/>
            <a:ext cx="87849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ctr">
              <a:lnSpc>
                <a:spcPct val="200000"/>
              </a:lnSpc>
              <a:spcBef>
                <a:spcPct val="0"/>
              </a:spcBef>
              <a:defRPr/>
            </a:pPr>
            <a:r>
              <a:rPr lang="da-DK" sz="4000" b="1" dirty="0" smtClean="0">
                <a:solidFill>
                  <a:schemeClr val="accent3">
                    <a:lumMod val="75000"/>
                  </a:schemeClr>
                </a:solidFill>
              </a:rPr>
              <a:t>LINKS</a:t>
            </a:r>
          </a:p>
          <a:p>
            <a:pPr marL="742950" indent="-742950" algn="ctr">
              <a:lnSpc>
                <a:spcPct val="200000"/>
              </a:lnSpc>
              <a:spcBef>
                <a:spcPct val="0"/>
              </a:spcBef>
              <a:defRPr/>
            </a:pPr>
            <a:r>
              <a:rPr lang="da-DK" dirty="0" smtClean="0">
                <a:hlinkClick r:id="rId2"/>
              </a:rPr>
              <a:t>http://www.charliewaite.com/</a:t>
            </a:r>
            <a:endParaRPr lang="da-DK" dirty="0" smtClean="0"/>
          </a:p>
          <a:p>
            <a:pPr marL="742950" indent="-742950" algn="ctr">
              <a:lnSpc>
                <a:spcPct val="200000"/>
              </a:lnSpc>
              <a:spcBef>
                <a:spcPct val="0"/>
              </a:spcBef>
              <a:defRPr/>
            </a:pPr>
            <a:r>
              <a:rPr lang="da-DK" dirty="0" smtClean="0">
                <a:hlinkClick r:id="rId3"/>
              </a:rPr>
              <a:t>http://www.mikemcfarlane.co.uk/</a:t>
            </a:r>
            <a:endParaRPr lang="da-DK" dirty="0" smtClean="0"/>
          </a:p>
          <a:p>
            <a:pPr marL="742950" indent="-742950" algn="ctr">
              <a:lnSpc>
                <a:spcPct val="200000"/>
              </a:lnSpc>
              <a:spcBef>
                <a:spcPct val="0"/>
              </a:spcBef>
              <a:defRPr/>
            </a:pPr>
            <a:r>
              <a:rPr lang="da-DK" dirty="0" smtClean="0">
                <a:hlinkClick r:id="rId4"/>
              </a:rPr>
              <a:t>http://www.markgray.com.au/</a:t>
            </a:r>
            <a:endParaRPr lang="da-DK" dirty="0" smtClean="0"/>
          </a:p>
          <a:p>
            <a:pPr marL="742950" indent="-742950" algn="ctr">
              <a:lnSpc>
                <a:spcPct val="200000"/>
              </a:lnSpc>
              <a:spcBef>
                <a:spcPct val="0"/>
              </a:spcBef>
              <a:defRPr/>
            </a:pPr>
            <a:r>
              <a:rPr lang="da-DK" dirty="0" smtClean="0">
                <a:hlinkClick r:id="rId5"/>
              </a:rPr>
              <a:t>http://www.adamburtonphotography.com/</a:t>
            </a:r>
            <a:endParaRPr lang="da-DK" dirty="0" smtClean="0"/>
          </a:p>
          <a:p>
            <a:pPr marL="742950" lvl="0" indent="-742950" algn="ctr">
              <a:lnSpc>
                <a:spcPct val="200000"/>
              </a:lnSpc>
              <a:spcBef>
                <a:spcPct val="0"/>
              </a:spcBef>
              <a:defRPr/>
            </a:pPr>
            <a:endParaRPr lang="da-DK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3" name="Billede 2" descr="BB0177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0" y="857250"/>
            <a:ext cx="3429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4" name="Billede 3" descr="BB0337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395412"/>
            <a:ext cx="6096000" cy="406717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sp>
        <p:nvSpPr>
          <p:cNvPr id="6" name="Rektangel 5"/>
          <p:cNvSpPr/>
          <p:nvPr/>
        </p:nvSpPr>
        <p:spPr>
          <a:xfrm>
            <a:off x="179512" y="2420888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KIRSTEN KLEIN</a:t>
            </a:r>
            <a:endParaRPr lang="da-DK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3" name="Billede 2" descr="3748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3273"/>
            <a:ext cx="9144000" cy="591145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4" name="Billede 3" descr="KirstenKle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3150" y="1928812"/>
            <a:ext cx="4457700" cy="300037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3" name="Billede 2" descr="showpi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764704"/>
            <a:ext cx="4245906" cy="464623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5" name="Billede 4" descr="showpictur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628800"/>
            <a:ext cx="4823714" cy="361089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3" name="Billede 2" descr="showpicture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980728"/>
            <a:ext cx="3562183" cy="5227521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4" name="Billede 3" descr="ur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650" y="692150"/>
            <a:ext cx="8140700" cy="54737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3" name="Billede 2" descr="W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9025" y="1368380"/>
            <a:ext cx="6065949" cy="41212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sp>
        <p:nvSpPr>
          <p:cNvPr id="3" name="Rektangel 2"/>
          <p:cNvSpPr/>
          <p:nvPr/>
        </p:nvSpPr>
        <p:spPr>
          <a:xfrm>
            <a:off x="179512" y="764704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ctr">
              <a:lnSpc>
                <a:spcPct val="200000"/>
              </a:lnSpc>
              <a:spcBef>
                <a:spcPct val="0"/>
              </a:spcBef>
              <a:defRPr/>
            </a:pPr>
            <a:r>
              <a:rPr lang="da-DK" sz="4000" b="1" dirty="0" smtClean="0">
                <a:solidFill>
                  <a:schemeClr val="accent3">
                    <a:lumMod val="75000"/>
                  </a:schemeClr>
                </a:solidFill>
              </a:rPr>
              <a:t>VAND</a:t>
            </a:r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GENRE : LANDSSKAB</a:t>
            </a:r>
          </a:p>
          <a:p>
            <a:pPr marL="742950" lvl="0" indent="-742950" algn="ctr">
              <a:spcBef>
                <a:spcPct val="0"/>
              </a:spcBef>
              <a:defRPr/>
            </a:pPr>
            <a:endParaRPr lang="da-DK" dirty="0" smtClean="0"/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MIKE </a:t>
            </a:r>
            <a:r>
              <a:rPr lang="da-DK" dirty="0" err="1" smtClean="0"/>
              <a:t>McFARLANE</a:t>
            </a:r>
            <a:r>
              <a:rPr lang="da-DK" dirty="0" smtClean="0"/>
              <a:t> – UK</a:t>
            </a:r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MARK GRAY – AU</a:t>
            </a:r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ADAM BURTON – UK</a:t>
            </a:r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KIRSTEN KLEIN – DK</a:t>
            </a:r>
          </a:p>
          <a:p>
            <a:pPr marL="742950" lvl="0" indent="-742950" algn="ctr">
              <a:lnSpc>
                <a:spcPct val="200000"/>
              </a:lnSpc>
              <a:spcBef>
                <a:spcPct val="0"/>
              </a:spcBef>
              <a:defRPr/>
            </a:pPr>
            <a:endParaRPr lang="da-DK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3" name="Billede 2" descr="W0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1150" y="1371600"/>
            <a:ext cx="59817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sp>
        <p:nvSpPr>
          <p:cNvPr id="3" name="Rektangel 2"/>
          <p:cNvSpPr/>
          <p:nvPr/>
        </p:nvSpPr>
        <p:spPr>
          <a:xfrm>
            <a:off x="179512" y="764704"/>
            <a:ext cx="878497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ctr">
              <a:lnSpc>
                <a:spcPct val="200000"/>
              </a:lnSpc>
              <a:spcBef>
                <a:spcPct val="0"/>
              </a:spcBef>
              <a:defRPr/>
            </a:pPr>
            <a:r>
              <a:rPr lang="da-DK" sz="4000" b="1" dirty="0" smtClean="0">
                <a:solidFill>
                  <a:schemeClr val="accent3">
                    <a:lumMod val="75000"/>
                  </a:schemeClr>
                </a:solidFill>
              </a:rPr>
              <a:t>OPGAVE 2</a:t>
            </a:r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GENRE : LANDSSKAB</a:t>
            </a:r>
          </a:p>
          <a:p>
            <a:pPr marL="742950" lvl="0" indent="-742950" algn="ctr">
              <a:spcBef>
                <a:spcPct val="0"/>
              </a:spcBef>
              <a:defRPr/>
            </a:pPr>
            <a:endParaRPr lang="da-DK" dirty="0" smtClean="0"/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UD FRA DE VISTE BILLEDER OG VORES SNAK OM EMNET ”VAND”</a:t>
            </a:r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SKAL I TIL NÆSTE GANG TAGE:</a:t>
            </a:r>
          </a:p>
          <a:p>
            <a:pPr marL="742950" lvl="0" indent="-742950" algn="ctr">
              <a:spcBef>
                <a:spcPct val="0"/>
              </a:spcBef>
              <a:defRPr/>
            </a:pPr>
            <a:endParaRPr lang="da-DK" dirty="0"/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4 STK. BILLEDER MED VAND – 4 FORSKELLIGE STEMNINGER</a:t>
            </a:r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TÆNK OVER LYS, SKYGGER, FARVER OG LINIER (KOMPOSITION)</a:t>
            </a:r>
          </a:p>
          <a:p>
            <a:pPr marL="742950" lvl="0" indent="-742950" algn="ctr">
              <a:spcBef>
                <a:spcPct val="0"/>
              </a:spcBef>
              <a:defRPr/>
            </a:pPr>
            <a:endParaRPr lang="da-DK" dirty="0"/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NÆSTE GANG SNAKKER VI OM BILLEDERNE - HVAD DER VIRKER</a:t>
            </a:r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OG HVAD DER IKKE VIRKER</a:t>
            </a:r>
          </a:p>
          <a:p>
            <a:pPr marL="742950" lvl="0" indent="-742950" algn="ctr">
              <a:lnSpc>
                <a:spcPct val="200000"/>
              </a:lnSpc>
              <a:spcBef>
                <a:spcPct val="0"/>
              </a:spcBef>
              <a:defRPr/>
            </a:pPr>
            <a:endParaRPr lang="da-D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sp>
        <p:nvSpPr>
          <p:cNvPr id="3" name="Rektangel 2"/>
          <p:cNvSpPr/>
          <p:nvPr/>
        </p:nvSpPr>
        <p:spPr>
          <a:xfrm>
            <a:off x="179512" y="2420888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MIKE </a:t>
            </a:r>
            <a:r>
              <a:rPr lang="da-DK" dirty="0" err="1" smtClean="0"/>
              <a:t>McFARLANE</a:t>
            </a:r>
            <a:r>
              <a:rPr lang="da-DK" dirty="0" smtClean="0"/>
              <a:t> </a:t>
            </a:r>
          </a:p>
          <a:p>
            <a:pPr marL="742950" lvl="0" indent="-742950" algn="ctr">
              <a:lnSpc>
                <a:spcPct val="200000"/>
              </a:lnSpc>
              <a:spcBef>
                <a:spcPct val="0"/>
              </a:spcBef>
              <a:defRPr/>
            </a:pPr>
            <a:endParaRPr lang="da-D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5" name="Billede 4" descr="_D2X2324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0" y="1320800"/>
            <a:ext cx="6350000" cy="4216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4" name="Billede 3" descr="Big%20waves%20Scatn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0" y="1843087"/>
            <a:ext cx="4762500" cy="31718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4" name="Billede 3" descr="Common%20starfish%20Allonb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3800" y="254000"/>
            <a:ext cx="4216400" cy="635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4" name="Billede 3" descr="Curves%20Traigh%20L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133475"/>
            <a:ext cx="3048000" cy="45910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497</Words>
  <Application>Microsoft Office PowerPoint</Application>
  <PresentationFormat>Skærmshow (4:3)</PresentationFormat>
  <Paragraphs>80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41</vt:i4>
      </vt:variant>
    </vt:vector>
  </HeadingPairs>
  <TitlesOfParts>
    <vt:vector size="42" baseType="lpstr">
      <vt:lpstr>Kontortema</vt:lpstr>
      <vt:lpstr>Dias nummer 1</vt:lpstr>
      <vt:lpstr>Dias nummer 2</vt:lpstr>
      <vt:lpstr>Dias nummer 3</vt:lpstr>
      <vt:lpstr>Dias nummer 4</vt:lpstr>
      <vt:lpstr>Dias nummer 5</vt:lpstr>
      <vt:lpstr>Dias nummer 6</vt:lpstr>
      <vt:lpstr>Dias nummer 7</vt:lpstr>
      <vt:lpstr>Dias nummer 8</vt:lpstr>
      <vt:lpstr>Dias nummer 9</vt:lpstr>
      <vt:lpstr>Dias nummer 10</vt:lpstr>
      <vt:lpstr>Dias nummer 11</vt:lpstr>
      <vt:lpstr>Dias nummer 12</vt:lpstr>
      <vt:lpstr>Dias nummer 13</vt:lpstr>
      <vt:lpstr>Dias nummer 14</vt:lpstr>
      <vt:lpstr>Dias nummer 15</vt:lpstr>
      <vt:lpstr>Dias nummer 16</vt:lpstr>
      <vt:lpstr>Dias nummer 17</vt:lpstr>
      <vt:lpstr>Dias nummer 18</vt:lpstr>
      <vt:lpstr>Dias nummer 19</vt:lpstr>
      <vt:lpstr>Dias nummer 20</vt:lpstr>
      <vt:lpstr>Dias nummer 21</vt:lpstr>
      <vt:lpstr>Dias nummer 22</vt:lpstr>
      <vt:lpstr>Dias nummer 23</vt:lpstr>
      <vt:lpstr>Dias nummer 24</vt:lpstr>
      <vt:lpstr>Dias nummer 25</vt:lpstr>
      <vt:lpstr>Dias nummer 26</vt:lpstr>
      <vt:lpstr>Dias nummer 27</vt:lpstr>
      <vt:lpstr>Dias nummer 28</vt:lpstr>
      <vt:lpstr>Dias nummer 29</vt:lpstr>
      <vt:lpstr>Dias nummer 30</vt:lpstr>
      <vt:lpstr>Dias nummer 31</vt:lpstr>
      <vt:lpstr>Dias nummer 32</vt:lpstr>
      <vt:lpstr>Dias nummer 33</vt:lpstr>
      <vt:lpstr>Dias nummer 34</vt:lpstr>
      <vt:lpstr>Dias nummer 35</vt:lpstr>
      <vt:lpstr>Dias nummer 36</vt:lpstr>
      <vt:lpstr>Dias nummer 37</vt:lpstr>
      <vt:lpstr>Dias nummer 38</vt:lpstr>
      <vt:lpstr>Dias nummer 39</vt:lpstr>
      <vt:lpstr>Dias nummer 40</vt:lpstr>
      <vt:lpstr>Dias nummer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FOF kreativ foto</dc:title>
  <dc:creator>DianaLovring</dc:creator>
  <cp:lastModifiedBy>Diana</cp:lastModifiedBy>
  <cp:revision>89</cp:revision>
  <dcterms:created xsi:type="dcterms:W3CDTF">2011-08-30T16:29:05Z</dcterms:created>
  <dcterms:modified xsi:type="dcterms:W3CDTF">2011-09-12T16:52:55Z</dcterms:modified>
</cp:coreProperties>
</file>